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45" r:id="rId2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25" autoAdjust="0"/>
  </p:normalViewPr>
  <p:slideViewPr>
    <p:cSldViewPr snapToGrid="0">
      <p:cViewPr varScale="1">
        <p:scale>
          <a:sx n="81" d="100"/>
          <a:sy n="81" d="100"/>
        </p:scale>
        <p:origin x="8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AFBE8-DE36-446B-8EC7-632BA97D634F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A45E4-62E8-417C-9920-ADDA22D037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438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6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36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00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65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832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34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49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9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9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9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68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96DE6-7B60-43B5-896C-0352727607C4}" type="datetimeFigureOut">
              <a:rPr kumimoji="1" lang="ja-JP" altLang="en-US" smtClean="0"/>
              <a:t>2018/11/3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3A6C7-2EE6-485E-B3B4-268993A79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03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0E90B37-CDE4-4394-A533-407DD67585BA}"/>
              </a:ext>
            </a:extLst>
          </p:cNvPr>
          <p:cNvSpPr txBox="1"/>
          <p:nvPr/>
        </p:nvSpPr>
        <p:spPr>
          <a:xfrm>
            <a:off x="-1" y="322115"/>
            <a:ext cx="9112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latin typeface="+mn-ea"/>
              </a:rPr>
              <a:t>選べる</a:t>
            </a:r>
            <a:r>
              <a:rPr kumimoji="1" lang="en-US" altLang="ja-JP" sz="3200" b="1" u="sng" dirty="0">
                <a:latin typeface="+mn-ea"/>
              </a:rPr>
              <a:t>3</a:t>
            </a:r>
            <a:r>
              <a:rPr kumimoji="1" lang="ja-JP" altLang="en-US" sz="3200" b="1" u="sng" dirty="0" err="1">
                <a:latin typeface="+mn-ea"/>
              </a:rPr>
              <a:t>つの</a:t>
            </a:r>
            <a:r>
              <a:rPr kumimoji="1" lang="ja-JP" altLang="en-US" sz="3200" b="1" u="sng" dirty="0">
                <a:latin typeface="+mn-ea"/>
              </a:rPr>
              <a:t>料金体系</a:t>
            </a:r>
          </a:p>
        </p:txBody>
      </p:sp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C97051C8-51F1-4B7D-B8E3-1A9A4E9C40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203550"/>
              </p:ext>
            </p:extLst>
          </p:nvPr>
        </p:nvGraphicFramePr>
        <p:xfrm>
          <a:off x="592252" y="906890"/>
          <a:ext cx="8410346" cy="5436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Worksheet" r:id="rId3" imgW="9883175" imgH="6385576" progId="Excel.Sheet.12">
                  <p:embed/>
                </p:oleObj>
              </mc:Choice>
              <mc:Fallback>
                <p:oleObj name="Worksheet" r:id="rId3" imgW="9883175" imgH="638557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2252" y="906890"/>
                        <a:ext cx="8410346" cy="5436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53AF91-DEFB-4F3D-A414-BA8B7BD8B0DC}"/>
              </a:ext>
            </a:extLst>
          </p:cNvPr>
          <p:cNvSpPr txBox="1"/>
          <p:nvPr/>
        </p:nvSpPr>
        <p:spPr>
          <a:xfrm>
            <a:off x="8322231" y="662265"/>
            <a:ext cx="9160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（税抜）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3D81B1-643F-494C-B7AE-71D40DEBE81B}"/>
              </a:ext>
            </a:extLst>
          </p:cNvPr>
          <p:cNvSpPr/>
          <p:nvPr/>
        </p:nvSpPr>
        <p:spPr>
          <a:xfrm>
            <a:off x="6895342" y="6403120"/>
            <a:ext cx="221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  <a:t>婚活サロン </a:t>
            </a:r>
            <a:r>
              <a:rPr lang="en-US" altLang="ja-JP" b="1" dirty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  <a:t>Will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♥</a:t>
            </a:r>
            <a:r>
              <a:rPr lang="en-US" altLang="ja-JP" b="1" dirty="0">
                <a:solidFill>
                  <a:srgbClr val="0070C0"/>
                </a:solidFill>
                <a:latin typeface="+mn-ea"/>
                <a:cs typeface="Times New Roman" panose="02020603050405020304" pitchFamily="18" charset="0"/>
              </a:rPr>
              <a:t>Marry</a:t>
            </a: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548A98-56C9-4A2B-B60E-9BAB063A8E11}"/>
              </a:ext>
            </a:extLst>
          </p:cNvPr>
          <p:cNvSpPr txBox="1"/>
          <p:nvPr/>
        </p:nvSpPr>
        <p:spPr>
          <a:xfrm>
            <a:off x="509047" y="6463497"/>
            <a:ext cx="185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2018.11.22</a:t>
            </a:r>
            <a:r>
              <a:rPr kumimoji="1" lang="ja-JP" altLang="en-US" dirty="0"/>
              <a:t>より</a:t>
            </a:r>
          </a:p>
        </p:txBody>
      </p:sp>
    </p:spTree>
    <p:extLst>
      <p:ext uri="{BB962C8B-B14F-4D97-AF65-F5344CB8AC3E}">
        <p14:creationId xmlns:p14="http://schemas.microsoft.com/office/powerpoint/2010/main" val="2095727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872</TotalTime>
  <Words>16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Worksheet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Will Marry</dc:creator>
  <cp:lastModifiedBy>Will Marry</cp:lastModifiedBy>
  <cp:revision>138</cp:revision>
  <cp:lastPrinted>2017-09-07T03:52:00Z</cp:lastPrinted>
  <dcterms:created xsi:type="dcterms:W3CDTF">2017-08-04T22:52:32Z</dcterms:created>
  <dcterms:modified xsi:type="dcterms:W3CDTF">2018-11-03T00:23:12Z</dcterms:modified>
</cp:coreProperties>
</file>